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600450" cy="3600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178"/>
    <a:srgbClr val="35A6BB"/>
    <a:srgbClr val="979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9"/>
    <p:restoredTop sz="96405"/>
  </p:normalViewPr>
  <p:slideViewPr>
    <p:cSldViewPr snapToGrid="0" snapToObjects="1">
      <p:cViewPr varScale="1">
        <p:scale>
          <a:sx n="157" d="100"/>
          <a:sy n="157" d="100"/>
        </p:scale>
        <p:origin x="212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589241"/>
            <a:ext cx="3060383" cy="1253490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1891070"/>
            <a:ext cx="2700338" cy="869275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8701-A9D0-3340-A309-9690F5CB522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EE4C-5885-7340-88BF-717D31BA38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8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8701-A9D0-3340-A309-9690F5CB522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EE4C-5885-7340-88BF-717D31BA38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2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191691"/>
            <a:ext cx="776347" cy="305121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191691"/>
            <a:ext cx="2284035" cy="305121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8701-A9D0-3340-A309-9690F5CB522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EE4C-5885-7340-88BF-717D31BA38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8701-A9D0-3340-A309-9690F5CB522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EE4C-5885-7340-88BF-717D31BA38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0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897613"/>
            <a:ext cx="3105388" cy="1497687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2409469"/>
            <a:ext cx="3105388" cy="787598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8701-A9D0-3340-A309-9690F5CB522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EE4C-5885-7340-88BF-717D31BA38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7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958453"/>
            <a:ext cx="1530191" cy="22844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958453"/>
            <a:ext cx="1530191" cy="22844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8701-A9D0-3340-A309-9690F5CB522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EE4C-5885-7340-88BF-717D31BA38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0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191691"/>
            <a:ext cx="3105388" cy="6959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882610"/>
            <a:ext cx="1523159" cy="432554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315164"/>
            <a:ext cx="1523159" cy="193440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882610"/>
            <a:ext cx="1530660" cy="432554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315164"/>
            <a:ext cx="1530660" cy="193440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8701-A9D0-3340-A309-9690F5CB522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EE4C-5885-7340-88BF-717D31BA38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3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8701-A9D0-3340-A309-9690F5CB522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EE4C-5885-7340-88BF-717D31BA38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8701-A9D0-3340-A309-9690F5CB522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EE4C-5885-7340-88BF-717D31BA38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6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40030"/>
            <a:ext cx="1161239" cy="840105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518399"/>
            <a:ext cx="1822728" cy="2558653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080135"/>
            <a:ext cx="1161239" cy="2001084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8701-A9D0-3340-A309-9690F5CB522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EE4C-5885-7340-88BF-717D31BA38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40030"/>
            <a:ext cx="1161239" cy="840105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518399"/>
            <a:ext cx="1822728" cy="2558653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080135"/>
            <a:ext cx="1161239" cy="2001084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8701-A9D0-3340-A309-9690F5CB522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EE4C-5885-7340-88BF-717D31BA38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91691"/>
            <a:ext cx="3105388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958453"/>
            <a:ext cx="3105388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3337084"/>
            <a:ext cx="810101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88701-A9D0-3340-A309-9690F5CB522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3337084"/>
            <a:ext cx="810101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7EE4C-5885-7340-88BF-717D31BA38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D@ufi.org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AA8B0C-D99D-AD49-8CB4-3C8F6E39397D}"/>
              </a:ext>
            </a:extLst>
          </p:cNvPr>
          <p:cNvSpPr/>
          <p:nvPr/>
        </p:nvSpPr>
        <p:spPr>
          <a:xfrm>
            <a:off x="146582" y="177472"/>
            <a:ext cx="3326044" cy="2446544"/>
          </a:xfrm>
          <a:prstGeom prst="rect">
            <a:avLst/>
          </a:prstGeom>
          <a:solidFill>
            <a:srgbClr val="BB1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FDA650-DE48-234E-83C7-23FCEFF3FAF7}"/>
              </a:ext>
            </a:extLst>
          </p:cNvPr>
          <p:cNvSpPr/>
          <p:nvPr/>
        </p:nvSpPr>
        <p:spPr>
          <a:xfrm>
            <a:off x="146582" y="51886"/>
            <a:ext cx="3326044" cy="41525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60D7F2-4CE0-2E44-87FA-22B0B204AD27}"/>
              </a:ext>
            </a:extLst>
          </p:cNvPr>
          <p:cNvSpPr/>
          <p:nvPr/>
        </p:nvSpPr>
        <p:spPr>
          <a:xfrm>
            <a:off x="146582" y="0"/>
            <a:ext cx="3326044" cy="3559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725D9-1C49-9644-939F-08D8038374D4}"/>
              </a:ext>
            </a:extLst>
          </p:cNvPr>
          <p:cNvSpPr txBox="1"/>
          <p:nvPr/>
        </p:nvSpPr>
        <p:spPr>
          <a:xfrm>
            <a:off x="287029" y="90210"/>
            <a:ext cx="3104040" cy="31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Voices of the Exhibition industry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C4AD64-3903-7944-85AA-C572E63CE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35" y="2665277"/>
            <a:ext cx="2021462" cy="612856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21C3177-A642-A445-82D1-7114D500CC32}"/>
              </a:ext>
            </a:extLst>
          </p:cNvPr>
          <p:cNvSpPr/>
          <p:nvPr/>
        </p:nvSpPr>
        <p:spPr>
          <a:xfrm>
            <a:off x="148876" y="3278133"/>
            <a:ext cx="3326044" cy="264436"/>
          </a:xfrm>
          <a:prstGeom prst="roundRect">
            <a:avLst/>
          </a:prstGeom>
          <a:solidFill>
            <a:srgbClr val="BB1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718AE7-FEA7-084B-93BA-70BA06B2F087}"/>
              </a:ext>
            </a:extLst>
          </p:cNvPr>
          <p:cNvSpPr txBox="1"/>
          <p:nvPr/>
        </p:nvSpPr>
        <p:spPr>
          <a:xfrm>
            <a:off x="350445" y="3278133"/>
            <a:ext cx="310404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#GED2022  |  </a:t>
            </a:r>
            <a:r>
              <a:rPr lang="en-US" sz="8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GED@ufi.org</a:t>
            </a:r>
            <a:r>
              <a:rPr lang="en-US" sz="8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www.globalexhibitionsday.org</a:t>
            </a:r>
            <a:endParaRPr lang="en-US" sz="85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39" y="801189"/>
            <a:ext cx="571550" cy="3353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04" y="1987669"/>
            <a:ext cx="449619" cy="3505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8" y="1351252"/>
            <a:ext cx="525826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11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ufi_laptop_2016_1</cp:lastModifiedBy>
  <cp:revision>9</cp:revision>
  <dcterms:created xsi:type="dcterms:W3CDTF">2021-11-22T13:59:23Z</dcterms:created>
  <dcterms:modified xsi:type="dcterms:W3CDTF">2021-12-17T08:57:25Z</dcterms:modified>
</cp:coreProperties>
</file>