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2" r:id="rId2"/>
  </p:sldMasterIdLst>
  <p:sldIdLst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612252C-C8AC-4BED-93E0-25B26044865F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277"/>
    <a:srgbClr val="7D698F"/>
    <a:srgbClr val="7CBA4D"/>
    <a:srgbClr val="999999"/>
    <a:srgbClr val="990033"/>
    <a:srgbClr val="336666"/>
    <a:srgbClr val="FFCC00"/>
    <a:srgbClr val="CCCC00"/>
    <a:srgbClr val="0066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CC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2BB93-6840-FD1A-9D89-648338420BB4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37513E-2982-73BB-CDB1-66E2C252697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92E0A5-4FB0-C6A6-8896-FFF567F02EB0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5762AAFD-274C-DD7C-02AC-DCCFA3E73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6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6601-C9F6-22DB-1B1A-166BCDE52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ECF1A-0BDE-C7C3-A8AA-735CC785C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FE6A9-5A83-A205-5D7C-6A8E5F7C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DB236-3144-CCFB-81B7-191EC119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15007-1400-4CF3-06EE-9788FB39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7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6AE6-BD4F-24BD-6E98-60330060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9F82-782A-C2DD-4E38-F7BA9F720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DFF3C-8EA6-5132-D658-64687DC4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360A1-4B75-C2B8-458A-6D56705A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CF7BD-35FB-FD03-EC13-E8B99F82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1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1B54-EBDC-EC01-33DD-25F4C07A0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C98DD-DE14-D567-22A9-647C1D6E3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700A-F60A-FD9B-AEAB-38C3DF0C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4F90-09D7-A96A-8077-97CAFF94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E794-800E-7675-11E4-E69E86D9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82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044F-B3F0-B589-FEB0-21067E3B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CFD6E-3C3D-C52C-B123-494DB1D1D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A4007-CEC1-6F26-5DB9-7E04409A2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D7B21-06FB-C5A0-CA3F-559A055F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0C12A-A3DD-EE34-A2A7-CDC9560B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A9BBB-90F3-585C-3C79-F1C589F9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2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5A44-F56F-482E-8DB1-87BC3436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BE26-48D8-AE4B-FD73-C819CF7F3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758AA-87AB-4904-4895-BD8D481BA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EF67D-AF8A-8983-1AE4-D2C29FF2D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1735D-4BF8-8210-19AC-714DF6C9C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F8423-BC44-CA78-6CBD-421849CD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B18BB-3238-DCAE-D39A-85BB2E9F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19D914-5102-D5A9-671E-3F39AF08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B587-7573-4AB9-9C8C-005DCD77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BA562-F633-9C36-8E20-972801DD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AFEAC-8446-3D0C-9BC5-51DFFE41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187AC-F075-6951-62A7-FE08F07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23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E7715-2FF9-DF7F-A570-57219CB9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AB637-747A-3ECC-D1DC-5C3A7AE0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1B863-F9F4-4B6C-266E-25588496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B4A-CB35-9098-925D-1F4CDC90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B7CE-2A0A-DA0E-32A8-42FCE2B25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4DABC-D96C-220D-AFAE-99FB4B0E5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DA333-3394-B087-2206-62933D3E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FA685-0DF9-307E-A58C-F06464BC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2DE24-7D7C-15D4-8053-F00E8C3B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46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A6C7-484E-7104-FD89-A9C13DA9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19974-758E-82F4-0FAA-D3EF7C4F8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C33CE-7B2B-8C2C-DA1F-42D78383E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CD419-7915-156C-1DB9-3DBDE489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62C3F-1583-8819-CAFC-4DE81F04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4F31-D655-8E79-BFB7-A6A5EDCF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14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C0CD-A2C6-10C2-426E-4717BB1F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76F52-4A04-8393-8F43-F413554BB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C3BE-4D7D-29D9-2297-97BCD17F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10755-5221-952F-EE15-D0364D44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9753-9781-020D-A2C1-DC0F5715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9F5D4B-C041-9BA0-5E7B-E7D459196B7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F5E49-EDB8-1F21-AA4C-AAE905D26300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4051B-E6BF-3520-B35F-9FCCB41DD7AE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42187D8A-AE9B-5C06-819B-3B358A47FF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12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D8E3A-319F-3BE6-F8C5-C78FE19B5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4D9DB-8CD0-2641-0480-B079A5192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4B62D-BD68-0700-C08C-CA4EFCAF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96B77-FE6B-4561-7F20-735C207B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04FEB-46C6-2203-C717-6A033A19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4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41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23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51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299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8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9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02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495DC-30F6-D84E-81C7-C260263241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F19D0E-722C-AD2E-0002-E8BC04601CB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5CCD97-481F-325F-5DA6-292B02EBEF17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401B0B5-C45D-B8E9-5E75-1D0170023B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428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7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33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E1206-C408-E535-0335-0130E98A3CC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FA2C7-7755-8DE2-5DCE-43992008DF0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902532-5AB5-0D25-F085-EFBAE7E19BB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CCBDF8A6-5CDD-0BA5-AFA4-4A774DA6D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5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99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4295C-3FB9-BCB2-859A-27BDFBE4C94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855291-3370-515B-32C4-4D5D0AEBB4B7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157A1A-8617-7C02-422B-2F8BC9D8E192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7FEBE5E-330A-0094-65F9-DF0560FA4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0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99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721BC-8323-C636-2278-EA530CC24CE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991606-AD78-BF70-739E-024622F5ED01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D784F-85A8-7B2D-FAD6-20D64A655D8F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62593170-F889-2613-AE31-CBAEA5106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4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rgbClr val="7CB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BBE7B-46F2-1143-3741-D2E3B853E8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AD4F9-D865-3FF5-386B-1B47DF080AC6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DF804-7837-3957-27DE-CFA8BF601298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B17B2BE8-EDC4-315C-47EF-EDE03451F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7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rgbClr val="7D69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649A5-6916-01A0-5256-178BC27A333F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C8A06-71D6-8236-9F62-31A7B87D4F3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9429F6-D2DA-D089-099F-803C32C1422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E13233C5-A537-C81F-E772-162A51AE38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3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solidFill>
          <a:srgbClr val="FA62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51E58-147D-64A3-EBAE-F2961C241BD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35B79-1033-4D7A-0D34-F001E4807D19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9B4FD-160D-EBDD-5B99-C140CD5CDFB3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9" name="Picture 8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77FB680C-3938-60E9-53A2-1B8E79AB3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D96E3-4D75-88DE-0448-FAFB18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D96D3-5751-2BDD-96E0-8F4A47C40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D5576-56BB-549D-60B0-AEBCDCEA2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3B954-981C-E745-8098-21E3D724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8D9A-3AC1-49BC-D918-E1BB9F795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85B8-CC55-0BEF-2D2C-AAFA23D8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7A64B-0061-B30C-6E66-C0E2AEA3C0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82229-2BD0-1C89-D599-0428AD859D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C8505DF-97EA-43A4-5E57-44A23CFF16F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3038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Custom Design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</dc:title>
  <dc:creator>Noor SHALGHEN</dc:creator>
  <cp:lastModifiedBy>Noor SHALGHEN</cp:lastModifiedBy>
  <cp:revision>19</cp:revision>
  <dcterms:created xsi:type="dcterms:W3CDTF">2023-11-17T13:23:50Z</dcterms:created>
  <dcterms:modified xsi:type="dcterms:W3CDTF">2023-11-22T12:40:30Z</dcterms:modified>
</cp:coreProperties>
</file>