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82" r:id="rId2"/>
  </p:sldMasterIdLst>
  <p:sldIdLst>
    <p:sldId id="26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6612252C-C8AC-4BED-93E0-25B26044865F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6277"/>
    <a:srgbClr val="7D698F"/>
    <a:srgbClr val="7CBA4D"/>
    <a:srgbClr val="999999"/>
    <a:srgbClr val="990033"/>
    <a:srgbClr val="336666"/>
    <a:srgbClr val="FFCC00"/>
    <a:srgbClr val="CCCC00"/>
    <a:srgbClr val="006699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bg>
      <p:bgPr>
        <a:solidFill>
          <a:srgbClr val="CC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24E45F0-14E6-E713-FDD7-1B71FC2CBB93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CF75A36-6C83-E707-C7BE-BBB27CA9330E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32D9400-FB1B-C11D-4C57-0871FDE3A7BA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pic>
        <p:nvPicPr>
          <p:cNvPr id="4" name="Picture 3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22F97AF1-429A-950B-579B-CEE663B803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190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bg>
      <p:bgPr>
        <a:solidFill>
          <a:srgbClr val="FA62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E51E58-147D-64A3-EBAE-F2961C241BD5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835B79-1033-4D7A-0D34-F001E4807D19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B9B4FD-160D-EBDD-5B99-C140CD5CDFB3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9" name="Picture 8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77FB680C-3938-60E9-53A2-1B8E79AB30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99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06601-C9F6-22DB-1B1A-166BCDE524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BECF1A-0BDE-C7C3-A8AA-735CC785C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FE6A9-5A83-A205-5D7C-6A8E5F7C3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DB236-3144-CCFB-81B7-191EC119F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15007-1400-4CF3-06EE-9788FB391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2752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E6AE6-BD4F-24BD-6E98-60330060F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29F82-782A-C2DD-4E38-F7BA9F720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DFF3C-8EA6-5132-D658-64687DC4B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360A1-4B75-C2B8-458A-6D56705A3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BCF7BD-35FB-FD03-EC13-E8B99F82B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51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31B54-EBDC-EC01-33DD-25F4C07A0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1C98DD-DE14-D567-22A9-647C1D6E3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E700A-F60A-FD9B-AEAB-38C3DF0CF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34F90-09D7-A96A-8077-97CAFF946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ACE794-800E-7675-11E4-E69E86D92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582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D044F-B3F0-B589-FEB0-21067E3BA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CFD6E-3C3D-C52C-B123-494DB1D1D8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FA4007-CEC1-6F26-5DB9-7E04409A29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5D7B21-06FB-C5A0-CA3F-559A055FE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20C12A-A3DD-EE34-A2A7-CDC9560B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AA9BBB-90F3-585C-3C79-F1C589F9B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2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35A44-F56F-482E-8DB1-87BC34367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DBE26-48D8-AE4B-FD73-C819CF7F3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2758AA-87AB-4904-4895-BD8D481BA2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8EF67D-AF8A-8983-1AE4-D2C29FF2D9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31735D-4BF8-8210-19AC-714DF6C9C4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FF8423-BC44-CA78-6CBD-421849CD1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5B18BB-3238-DCAE-D39A-85BB2E9FC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19D914-5102-D5A9-671E-3F39AF08F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6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BB587-7573-4AB9-9C8C-005DCD774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7BA562-F633-9C36-8E20-972801DDA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CAFEAC-8446-3D0C-9BC5-51DFFE418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9187AC-F075-6951-62A7-FE08F0776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232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8E7715-2FF9-DF7F-A570-57219CB95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0AB637-747A-3ECC-D1DC-5C3A7AE0A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61B863-F9F4-4B6C-266E-25588496C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6385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29B4A-CB35-9098-925D-1F4CDC900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1B7CE-2A0A-DA0E-32A8-42FCE2B25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94DABC-D96C-220D-AFAE-99FB4B0E5F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4DA333-3394-B087-2206-62933D3E5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3FA685-0DF9-307E-A58C-F06464BC7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62DE24-7D7C-15D4-8053-F00E8C3B0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1462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9A6C7-484E-7104-FD89-A9C13DA9D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C19974-758E-82F4-0FAA-D3EF7C4F88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EC33CE-7B2B-8C2C-DA1F-42D78383E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CD419-7915-156C-1DB9-3DBDE4895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F62C3F-1583-8819-CAFC-4DE81F042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484F31-D655-8E79-BFB7-A6A5EDCFC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61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rgbClr val="CC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F2BB93-6840-FD1A-9D89-648338420BB4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37513E-2982-73BB-CDB1-66E2C252697E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92E0A5-4FB0-C6A6-8896-FFF567F02EB0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5762AAFD-274C-DD7C-02AC-DCCFA3E73A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4613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3C0CD-A2C6-10C2-426E-4717BB1F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776F52-4A04-8393-8F43-F413554BB1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76C3BE-4D7D-29D9-2297-97BCD17FB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10755-5221-952F-EE15-D0364D44D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C9753-9781-020D-A2C1-DC0F5715F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1443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DD8E3A-319F-3BE6-F8C5-C78FE19B5C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F4D9DB-8CD0-2641-0480-B079A51921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4B62D-BD68-0700-C08C-CA4EFCAF6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96B77-FE6B-4561-7F20-735C207BD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04FEB-46C6-2203-C717-6A033A191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847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31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417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9239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2513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299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3181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691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900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9F5D4B-C041-9BA0-5E7B-E7D459196B71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EF5E49-EDB8-1F21-AA4C-AAE905D26300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4051B-E6BF-3520-B35F-9FCCB41DD7AE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42187D8A-AE9B-5C06-819B-3B358A47FF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7122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476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6473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941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A495DC-30F6-D84E-81C7-C260263241F9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F19D0E-722C-AD2E-0002-E8BC04601CBD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5CCD97-481F-325F-5DA6-292B02EBEF17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2401B0B5-C45D-B8E9-5E75-1D0170023B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642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bg>
      <p:bgPr>
        <a:solidFill>
          <a:srgbClr val="3366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6E1206-C408-E535-0335-0130E98A3CC1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BFA2C7-7755-8DE2-5DCE-43992008DF0D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902532-5AB5-0D25-F085-EFBAE7E19BBD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CCBDF8A6-5CDD-0BA5-AFA4-4A774DA6D3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256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bg>
      <p:bgPr>
        <a:solidFill>
          <a:srgbClr val="9900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C4295C-3FB9-BCB2-859A-27BDFBE4C941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855291-3370-515B-32C4-4D5D0AEBB4B7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157A1A-8617-7C02-422B-2F8BC9D8E192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27FEBE5E-330A-0094-65F9-DF0560FA4C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801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bg>
      <p:bgPr>
        <a:solidFill>
          <a:srgbClr val="99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0721BC-8323-C636-2278-EA530CC24CE5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991606-AD78-BF70-739E-024622F5ED01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2D784F-85A8-7B2D-FAD6-20D64A655D8F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62593170-F889-2613-AE31-CBAEA51060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649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bg>
      <p:bgPr>
        <a:solidFill>
          <a:srgbClr val="7CBA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BBBE7B-46F2-1143-3741-D2E3B853E8F9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4AD4F9-D865-3FF5-386B-1B47DF080AC6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0DF804-7837-3957-27DE-CFA8BF601298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B17B2BE8-EDC4-315C-47EF-EDE03451FF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070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bg>
      <p:bgPr>
        <a:solidFill>
          <a:srgbClr val="7D69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B649A5-6916-01A0-5256-178BC27A333F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CC8A06-71D6-8236-9F62-31A7B87D4F3E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9429F6-D2DA-D089-099F-803C32C1422D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E13233C5-A537-C81F-E772-162A51AE38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632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3D96E3-4D75-88DE-0448-FAFB18CA0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4D96D3-5751-2BDD-96E0-8F4A47C401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D5576-56BB-549D-60B0-AEBCDCEA2C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3B954-981C-E745-8098-21E3D7242E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D8D9A-3AC1-49BC-D918-E1BB9F7956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6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7" r:id="rId16"/>
    <p:sldLayoutId id="2147483668" r:id="rId17"/>
    <p:sldLayoutId id="2147483669" r:id="rId18"/>
    <p:sldLayoutId id="2147483670" r:id="rId19"/>
    <p:sldLayoutId id="2147483671" r:id="rId20"/>
    <p:sldLayoutId id="2147483672" r:id="rId2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83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28907-8371-6B2F-F20D-061E36D88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735225-D9A2-657A-5166-C9870E374EA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3EF10F-131A-3CC2-3EF1-BF01F6F58ED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0C80B9E-FFA8-B863-B310-5E1B569E27A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6954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3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Custom 2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</vt:lpstr>
      <vt:lpstr>Custom Design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Quote</dc:title>
  <dc:creator>Noor SHALGHEN</dc:creator>
  <cp:lastModifiedBy>Noor SHALGHEN</cp:lastModifiedBy>
  <cp:revision>19</cp:revision>
  <dcterms:created xsi:type="dcterms:W3CDTF">2023-11-17T13:23:50Z</dcterms:created>
  <dcterms:modified xsi:type="dcterms:W3CDTF">2023-11-22T12:41:19Z</dcterms:modified>
</cp:coreProperties>
</file>