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2" r:id="rId2"/>
  </p:sldMasterIdLst>
  <p:sldIdLst>
    <p:sldId id="274" r:id="rId3"/>
    <p:sldId id="272" r:id="rId4"/>
    <p:sldId id="269" r:id="rId5"/>
    <p:sldId id="266" r:id="rId6"/>
    <p:sldId id="267" r:id="rId7"/>
    <p:sldId id="268" r:id="rId8"/>
    <p:sldId id="270" r:id="rId9"/>
    <p:sldId id="271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612252C-C8AC-4BED-93E0-25B26044865F}">
          <p14:sldIdLst>
            <p14:sldId id="274"/>
            <p14:sldId id="272"/>
            <p14:sldId id="269"/>
            <p14:sldId id="266"/>
            <p14:sldId id="267"/>
            <p14:sldId id="268"/>
            <p14:sldId id="270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6277"/>
    <a:srgbClr val="7D698F"/>
    <a:srgbClr val="7CBA4D"/>
    <a:srgbClr val="999999"/>
    <a:srgbClr val="990033"/>
    <a:srgbClr val="336666"/>
    <a:srgbClr val="FFCC00"/>
    <a:srgbClr val="CCCC00"/>
    <a:srgbClr val="006699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bg>
      <p:bgPr>
        <a:solidFill>
          <a:srgbClr val="CC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4E45F0-14E6-E713-FDD7-1B71FC2CBB93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F75A36-6C83-E707-C7BE-BBB27CA9330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2D9400-FB1B-C11D-4C57-0871FDE3A7BA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pic>
        <p:nvPicPr>
          <p:cNvPr id="4" name="Picture 3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2F97AF1-429A-950B-579B-CEE663B803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9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bg>
      <p:bgPr>
        <a:solidFill>
          <a:srgbClr val="FA62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E51E58-147D-64A3-EBAE-F2961C241BD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35B79-1033-4D7A-0D34-F001E4807D19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B9B4FD-160D-EBDD-5B99-C140CD5CDFB3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9" name="Picture 8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77FB680C-3938-60E9-53A2-1B8E79AB30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9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06601-C9F6-22DB-1B1A-166BCDE524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BECF1A-0BDE-C7C3-A8AA-735CC785C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FE6A9-5A83-A205-5D7C-6A8E5F7C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DB236-3144-CCFB-81B7-191EC119F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15007-1400-4CF3-06EE-9788FB391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75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E6AE6-BD4F-24BD-6E98-60330060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29F82-782A-C2DD-4E38-F7BA9F720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DFF3C-8EA6-5132-D658-64687DC4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360A1-4B75-C2B8-458A-6D56705A3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CF7BD-35FB-FD03-EC13-E8B99F82B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51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31B54-EBDC-EC01-33DD-25F4C07A0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C98DD-DE14-D567-22A9-647C1D6E3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700A-F60A-FD9B-AEAB-38C3DF0CF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34F90-09D7-A96A-8077-97CAFF946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CE794-800E-7675-11E4-E69E86D9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82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D044F-B3F0-B589-FEB0-21067E3B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CFD6E-3C3D-C52C-B123-494DB1D1D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FA4007-CEC1-6F26-5DB9-7E04409A29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D7B21-06FB-C5A0-CA3F-559A055FE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20C12A-A3DD-EE34-A2A7-CDC9560B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A9BBB-90F3-585C-3C79-F1C589F9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2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35A44-F56F-482E-8DB1-87BC34367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BE26-48D8-AE4B-FD73-C819CF7F3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758AA-87AB-4904-4895-BD8D481BA2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8EF67D-AF8A-8983-1AE4-D2C29FF2D9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1735D-4BF8-8210-19AC-714DF6C9C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FF8423-BC44-CA78-6CBD-421849CD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B18BB-3238-DCAE-D39A-85BB2E9F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19D914-5102-D5A9-671E-3F39AF08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6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BB587-7573-4AB9-9C8C-005DCD774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BA562-F633-9C36-8E20-972801DDA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CAFEAC-8446-3D0C-9BC5-51DFFE41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187AC-F075-6951-62A7-FE08F0776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2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8E7715-2FF9-DF7F-A570-57219CB95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AB637-747A-3ECC-D1DC-5C3A7AE0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1B863-F9F4-4B6C-266E-25588496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385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29B4A-CB35-9098-925D-1F4CDC900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1B7CE-2A0A-DA0E-32A8-42FCE2B25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4DABC-D96C-220D-AFAE-99FB4B0E5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DA333-3394-B087-2206-62933D3E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3FA685-0DF9-307E-A58C-F06464BC7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62DE24-7D7C-15D4-8053-F00E8C3B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46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9A6C7-484E-7104-FD89-A9C13DA9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C19974-758E-82F4-0FAA-D3EF7C4F8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EC33CE-7B2B-8C2C-DA1F-42D78383E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CD419-7915-156C-1DB9-3DBDE4895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62C3F-1583-8819-CAFC-4DE81F04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4F31-D655-8E79-BFB7-A6A5EDCFC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1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CC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F2BB93-6840-FD1A-9D89-648338420BB4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37513E-2982-73BB-CDB1-66E2C252697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92E0A5-4FB0-C6A6-8896-FFF567F02EB0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5762AAFD-274C-DD7C-02AC-DCCFA3E73A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461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3C0CD-A2C6-10C2-426E-4717BB1F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76F52-4A04-8393-8F43-F413554BB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76C3BE-4D7D-29D9-2297-97BCD17F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10755-5221-952F-EE15-D0364D44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9753-9781-020D-A2C1-DC0F5715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443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DD8E3A-319F-3BE6-F8C5-C78FE19B5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4D9DB-8CD0-2641-0480-B079A5192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4B62D-BD68-0700-C08C-CA4EFCAF6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96B77-FE6B-4561-7F20-735C207B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04FEB-46C6-2203-C717-6A033A19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84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3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417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23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513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299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181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69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0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rgbClr val="CC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9F5D4B-C041-9BA0-5E7B-E7D459196B7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EF5E49-EDB8-1F21-AA4C-AAE905D26300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A4051B-E6BF-3520-B35F-9FCCB41DD7AE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42187D8A-AE9B-5C06-819B-3B358A47FF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122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476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647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4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A495DC-30F6-D84E-81C7-C260263241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F19D0E-722C-AD2E-0002-E8BC04601CB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5CCD97-481F-325F-5DA6-292B02EBEF17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401B0B5-C45D-B8E9-5E75-1D0170023B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4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rgbClr val="33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6E1206-C408-E535-0335-0130E98A3CC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FA2C7-7755-8DE2-5DCE-43992008DF0D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902532-5AB5-0D25-F085-EFBAE7E19BB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CCBDF8A6-5CDD-0BA5-AFA4-4A774DA6D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rgbClr val="99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4295C-3FB9-BCB2-859A-27BDFBE4C941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855291-3370-515B-32C4-4D5D0AEBB4B7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157A1A-8617-7C02-422B-2F8BC9D8E192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27FEBE5E-330A-0094-65F9-DF0560FA4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0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bg>
      <p:bgPr>
        <a:solidFill>
          <a:srgbClr val="9999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0721BC-8323-C636-2278-EA530CC24CE5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991606-AD78-BF70-739E-024622F5ED01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2D784F-85A8-7B2D-FAD6-20D64A655D8F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62593170-F889-2613-AE31-CBAEA5106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4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rgbClr val="7CBA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BBE7B-46F2-1143-3741-D2E3B853E8F9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4AD4F9-D865-3FF5-386B-1B47DF080AC6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DF804-7837-3957-27DE-CFA8BF601298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B17B2BE8-EDC4-315C-47EF-EDE03451F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07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rgbClr val="7D69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FCC5EFDB-FDA2-B191-4F79-E4EF86E7E674}"/>
              </a:ext>
            </a:extLst>
          </p:cNvPr>
          <p:cNvSpPr/>
          <p:nvPr userDrawn="1"/>
        </p:nvSpPr>
        <p:spPr>
          <a:xfrm>
            <a:off x="0" y="5018233"/>
            <a:ext cx="9144000" cy="130305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E2BDFC-D84D-F8A5-FB98-192144D106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2" y="1391968"/>
            <a:ext cx="3748543" cy="3434451"/>
          </a:xfrm>
        </p:spPr>
        <p:txBody>
          <a:bodyPr anchor="t">
            <a:normAutofit/>
          </a:bodyPr>
          <a:lstStyle>
            <a:lvl1pPr algn="just">
              <a:defRPr sz="2400" b="1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Quote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A8A97D8-DD23-8FFE-113E-109E7B2A94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080885" y="1391968"/>
            <a:ext cx="3434467" cy="2861985"/>
          </a:xfrm>
        </p:spPr>
        <p:txBody>
          <a:bodyPr/>
          <a:lstStyle>
            <a:lvl1pPr marL="0" indent="0" algn="ctr">
              <a:buNone/>
              <a:defRPr>
                <a:latin typeface="Gotham" panose="02000504050000020004" pitchFamily="2" charset="0"/>
              </a:defRPr>
            </a:lvl1pPr>
          </a:lstStyle>
          <a:p>
            <a:r>
              <a:rPr lang="en-US" dirty="0"/>
              <a:t>Picture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32503DA-F45D-3259-ABE4-984F31F51F9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80884" y="4461294"/>
            <a:ext cx="3434467" cy="365125"/>
          </a:xfrm>
        </p:spPr>
        <p:txBody>
          <a:bodyPr>
            <a:no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Title and company</a:t>
            </a: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BEBAD153-956B-B344-5AE7-DBB1C8EE954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080882" y="396875"/>
            <a:ext cx="3434468" cy="930271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latin typeface="Gotham" panose="02000504050000020004" pitchFamily="2" charset="0"/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B649A5-6916-01A0-5256-178BC27A333F}"/>
              </a:ext>
            </a:extLst>
          </p:cNvPr>
          <p:cNvSpPr txBox="1"/>
          <p:nvPr userDrawn="1"/>
        </p:nvSpPr>
        <p:spPr>
          <a:xfrm>
            <a:off x="569013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l"/>
            <a:r>
              <a:rPr lang="en-US" sz="1600" dirty="0">
                <a:latin typeface="Gotham" panose="02000504050000020004" pitchFamily="2" charset="0"/>
              </a:rPr>
              <a:t>#GED2024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CC8A06-71D6-8236-9F62-31A7B87D4F3E}"/>
              </a:ext>
            </a:extLst>
          </p:cNvPr>
          <p:cNvSpPr txBox="1"/>
          <p:nvPr userDrawn="1"/>
        </p:nvSpPr>
        <p:spPr>
          <a:xfrm>
            <a:off x="6896017" y="6416886"/>
            <a:ext cx="1792523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1600" dirty="0">
                <a:latin typeface="Gotham" panose="02000504050000020004" pitchFamily="2" charset="0"/>
              </a:rPr>
              <a:t>ged@ufi.org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9429F6-D2DA-D089-099F-803C32C1422D}"/>
              </a:ext>
            </a:extLst>
          </p:cNvPr>
          <p:cNvSpPr txBox="1"/>
          <p:nvPr userDrawn="1"/>
        </p:nvSpPr>
        <p:spPr>
          <a:xfrm>
            <a:off x="2970806" y="6416886"/>
            <a:ext cx="3202389" cy="338554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600" dirty="0">
                <a:latin typeface="Gotham" panose="02000504050000020004" pitchFamily="2" charset="0"/>
              </a:rPr>
              <a:t>www.globalexhibitionsday.org</a:t>
            </a:r>
          </a:p>
        </p:txBody>
      </p:sp>
      <p:pic>
        <p:nvPicPr>
          <p:cNvPr id="8" name="Picture 7" descr="A black background with text and a black sign&#10;&#10;Description automatically generated with medium confidence">
            <a:extLst>
              <a:ext uri="{FF2B5EF4-FFF2-40B4-BE49-F238E27FC236}">
                <a16:creationId xmlns:a16="http://schemas.microsoft.com/office/drawing/2014/main" id="{E13233C5-A537-C81F-E772-162A51AE38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963" y="4969810"/>
            <a:ext cx="5050074" cy="139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3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D96E3-4D75-88DE-0448-FAFB18CA0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D96D3-5751-2BDD-96E0-8F4A47C40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D5576-56BB-549D-60B0-AEBCDCEA2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0FCE1-6B8F-4EB5-B92C-43CE7E1955BA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3B954-981C-E745-8098-21E3D7242E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8D9A-3AC1-49BC-D918-E1BB9F7956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76E63-FA9A-4FA5-B621-F868E3CF7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2A2DB-C1B4-4AA9-87B4-A9A85CE4AF6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0D233-982E-4308-B5CE-D82250667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3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7E0C-4A03-6E3B-74DE-2C90CC6CB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790" y="-309718"/>
            <a:ext cx="6940420" cy="1600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</a:rPr>
              <a:t>How to use this file?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A56E13-5108-A262-2A7A-24EBAEC2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86700" y="1641987"/>
            <a:ext cx="5063036" cy="3420754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Choose the slide and </a:t>
            </a:r>
            <a:r>
              <a:rPr lang="en-US" dirty="0" err="1">
                <a:solidFill>
                  <a:schemeClr val="tx2"/>
                </a:solidFill>
              </a:rPr>
              <a:t>colour</a:t>
            </a:r>
            <a:r>
              <a:rPr lang="en-US" dirty="0">
                <a:solidFill>
                  <a:schemeClr val="tx2"/>
                </a:solidFill>
              </a:rPr>
              <a:t> you want to use.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Costumise the content on the chosen slide/slides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Go to File in the header and choose Save As, or press </a:t>
            </a:r>
            <a:r>
              <a:rPr lang="en-US" dirty="0" err="1">
                <a:solidFill>
                  <a:schemeClr val="tx2"/>
                </a:solidFill>
              </a:rPr>
              <a:t>ctrl+shift+S</a:t>
            </a:r>
            <a:r>
              <a:rPr lang="en-US" dirty="0">
                <a:solidFill>
                  <a:schemeClr val="tx2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Choose: Save as type: JPEG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Choose the Page you customized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13A94CF-6766-2E73-A773-6D17476A5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703" y="2772695"/>
            <a:ext cx="6129149" cy="12892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1D9996F-4E7E-E2E7-EDF2-6186DC75B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703" y="4620509"/>
            <a:ext cx="4989030" cy="159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40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F85B8-CC55-0BEF-2D2C-AAFA23D8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17A64B-0061-B30C-6E66-C0E2AEA3C0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82229-2BD0-1C89-D599-0428AD859D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C8505DF-97EA-43A4-5E57-44A23CFF16F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630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56564-FFAB-0079-3E70-5569054ED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5C7D28-A35F-0823-DCD8-79A6CD2D09E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E2BCAA-3F90-0F58-C1F1-5BE41FFDE8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3E7D89A3-F9D2-122B-CDAA-1B1D0D2890A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2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8907-8371-6B2F-F20D-061E36D88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735225-D9A2-657A-5166-C9870E374EA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3EF10F-131A-3CC2-3EF1-BF01F6F58E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0C80B9E-FFA8-B863-B310-5E1B569E27A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669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5435B-EE82-15C5-7858-A5064E43B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AEBABC-02BD-74BD-9F6B-FFD787E1D83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9620AA-AD5A-0A66-D002-637CC56217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CF2DF7E-731F-CF24-5147-2C661C3FA5D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1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E5B1-91ED-DFAE-3A2C-A194046A5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36F7B-F1AE-50B2-B582-DAE27FCE35B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FA5D9-0CB8-E043-C3ED-499DA14C2E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113BDD4-557A-3BDC-BE7C-534E4F3BBC4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47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7D88-2B5A-8662-ACDE-F7468A57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E9363-8965-2319-C390-6993D1957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16A403-1618-DA7B-9D9B-BE0DCB830A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796CBF5-BBDA-E288-8551-DE1D0797CA1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66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BD8F8-F9DC-F978-6836-E6691D1FA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0FC00-1C58-2404-6C80-709EBB4566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E52F70-24E7-9102-521E-DDF3B256F0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BF57420-E1CC-B5E7-21D4-3B324CACABB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9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E98DA-D0CF-5595-C963-184680A2A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B7A366-5F69-3968-7CDF-6724A3E411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904653-0395-A0AC-A2C5-6BA222A45D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1032653-4C2A-65E0-F677-F4B97BA0AA9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9503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55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Gotham</vt:lpstr>
      <vt:lpstr>Custom Design</vt:lpstr>
      <vt:lpstr>Office Theme</vt:lpstr>
      <vt:lpstr>How to use this file?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Quote</dc:title>
  <dc:creator>Noor SHALGHEN</dc:creator>
  <cp:lastModifiedBy>Noor SHALGHEN</cp:lastModifiedBy>
  <cp:revision>18</cp:revision>
  <dcterms:created xsi:type="dcterms:W3CDTF">2023-11-17T13:23:50Z</dcterms:created>
  <dcterms:modified xsi:type="dcterms:W3CDTF">2023-11-22T11:56:40Z</dcterms:modified>
</cp:coreProperties>
</file>