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4"/>
  </p:sldMasterIdLst>
  <p:notesMasterIdLst>
    <p:notesMasterId r:id="rId6"/>
  </p:notesMasterIdLst>
  <p:sldIdLst>
    <p:sldId id="259" r:id="rId5"/>
  </p:sldIdLst>
  <p:sldSz cx="10799763" cy="6480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352"/>
    <a:srgbClr val="8F9010"/>
    <a:srgbClr val="C1BF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88" autoAdjust="0"/>
    <p:restoredTop sz="94641" autoAdjust="0"/>
  </p:normalViewPr>
  <p:slideViewPr>
    <p:cSldViewPr snapToGrid="0">
      <p:cViewPr varScale="1">
        <p:scale>
          <a:sx n="70" d="100"/>
          <a:sy n="70" d="100"/>
        </p:scale>
        <p:origin x="1122" y="60"/>
      </p:cViewPr>
      <p:guideLst/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HSU" userId="f6075b1c-c628-49b9-a76b-fcada3976b9b" providerId="ADAL" clId="{090E9E0E-643D-4A9B-9D6D-C2AAEDFC32AB}"/>
    <pc:docChg chg="delSld">
      <pc:chgData name="Alex HSU" userId="f6075b1c-c628-49b9-a76b-fcada3976b9b" providerId="ADAL" clId="{090E9E0E-643D-4A9B-9D6D-C2AAEDFC32AB}" dt="2025-02-10T15:40:56.881" v="0" actId="47"/>
      <pc:docMkLst>
        <pc:docMk/>
      </pc:docMkLst>
      <pc:sldChg chg="del">
        <pc:chgData name="Alex HSU" userId="f6075b1c-c628-49b9-a76b-fcada3976b9b" providerId="ADAL" clId="{090E9E0E-643D-4A9B-9D6D-C2AAEDFC32AB}" dt="2025-02-10T15:40:56.881" v="0" actId="47"/>
        <pc:sldMkLst>
          <pc:docMk/>
          <pc:sldMk cId="201774999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E96C1-1F63-4A63-AADC-67D9C89E4B2E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1143000"/>
            <a:ext cx="5143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89BC9-77D5-411A-92A6-4218E4F1A1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6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1060529"/>
            <a:ext cx="8099822" cy="2256061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403592"/>
            <a:ext cx="8099822" cy="1564542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7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4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45009"/>
            <a:ext cx="2328699" cy="54916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45009"/>
            <a:ext cx="6851100" cy="54916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2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C420F69-D8E2-D70B-0AA0-BDDF9586B31B}"/>
              </a:ext>
            </a:extLst>
          </p:cNvPr>
          <p:cNvSpPr/>
          <p:nvPr userDrawn="1"/>
        </p:nvSpPr>
        <p:spPr>
          <a:xfrm>
            <a:off x="-1" y="-1"/>
            <a:ext cx="6453847" cy="6480176"/>
          </a:xfrm>
          <a:prstGeom prst="rect">
            <a:avLst/>
          </a:prstGeom>
          <a:solidFill>
            <a:srgbClr val="C1BF1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114" y="2078862"/>
            <a:ext cx="5752744" cy="265518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</a:lstStyle>
          <a:p>
            <a:r>
              <a:rPr lang="fr-FR" dirty="0"/>
              <a:t>YOUR 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453846" y="-1"/>
            <a:ext cx="4345916" cy="6480175"/>
          </a:xfrm>
        </p:spPr>
        <p:txBody>
          <a:bodyPr tIns="2304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CLICK ON THE ICON TO ADD A PHOTO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2958E5-39ED-F582-DF14-09D9891B1C7F}"/>
              </a:ext>
            </a:extLst>
          </p:cNvPr>
          <p:cNvSpPr txBox="1"/>
          <p:nvPr userDrawn="1"/>
        </p:nvSpPr>
        <p:spPr>
          <a:xfrm>
            <a:off x="303569" y="249563"/>
            <a:ext cx="45471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0" i="0" dirty="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rPr>
              <a:t>EXHIBITIONS CAN…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141A114-3CBF-3394-4E3F-041084EB1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5" y="5185458"/>
            <a:ext cx="3473333" cy="964129"/>
          </a:xfrm>
          <a:prstGeom prst="rect">
            <a:avLst/>
          </a:prstGeom>
        </p:spPr>
      </p:pic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135AEFE-79C7-B9EB-0495-8271D1EA2D8E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04784" y="5185458"/>
            <a:ext cx="1995074" cy="964128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YOUR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138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C420F69-D8E2-D70B-0AA0-BDDF9586B31B}"/>
              </a:ext>
            </a:extLst>
          </p:cNvPr>
          <p:cNvSpPr/>
          <p:nvPr userDrawn="1"/>
        </p:nvSpPr>
        <p:spPr>
          <a:xfrm>
            <a:off x="-1" y="-1"/>
            <a:ext cx="6453847" cy="6480176"/>
          </a:xfrm>
          <a:prstGeom prst="rect">
            <a:avLst/>
          </a:prstGeom>
          <a:solidFill>
            <a:srgbClr val="29335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47114" y="2078862"/>
            <a:ext cx="5752744" cy="2655185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</a:lstStyle>
          <a:p>
            <a:r>
              <a:rPr lang="fr-FR" dirty="0"/>
              <a:t>YOUR TEXT HERE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453846" y="-1"/>
            <a:ext cx="4345916" cy="6480175"/>
          </a:xfrm>
        </p:spPr>
        <p:txBody>
          <a:bodyPr tIns="230400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CLICK ON THE ICON TO ADD A PHOTO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2958E5-39ED-F582-DF14-09D9891B1C7F}"/>
              </a:ext>
            </a:extLst>
          </p:cNvPr>
          <p:cNvSpPr txBox="1"/>
          <p:nvPr userDrawn="1"/>
        </p:nvSpPr>
        <p:spPr>
          <a:xfrm>
            <a:off x="303569" y="249563"/>
            <a:ext cx="454718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0" i="0" dirty="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rPr>
              <a:t>EXHIBITIONS CAN…</a:t>
            </a:r>
          </a:p>
        </p:txBody>
      </p:sp>
      <p:pic>
        <p:nvPicPr>
          <p:cNvPr id="7" name="Picture 6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8141A114-3CBF-3394-4E3F-041084EB10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5" y="5185458"/>
            <a:ext cx="3473333" cy="964129"/>
          </a:xfrm>
          <a:prstGeom prst="rect">
            <a:avLst/>
          </a:prstGeom>
        </p:spPr>
      </p:pic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135AEFE-79C7-B9EB-0495-8271D1EA2D8E}"/>
              </a:ext>
            </a:extLst>
          </p:cNvPr>
          <p:cNvSpPr>
            <a:spLocks noGrp="1" noChangeAspect="1"/>
          </p:cNvSpPr>
          <p:nvPr>
            <p:ph type="pic" idx="10" hasCustomPrompt="1"/>
          </p:nvPr>
        </p:nvSpPr>
        <p:spPr>
          <a:xfrm>
            <a:off x="4104784" y="5185458"/>
            <a:ext cx="1995074" cy="964128"/>
          </a:xfrm>
        </p:spPr>
        <p:txBody>
          <a:bodyPr tIns="0" anchor="t">
            <a:norm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1800">
                <a:solidFill>
                  <a:schemeClr val="bg1"/>
                </a:solidFill>
                <a:latin typeface="Halyard Display Book" pitchFamily="2" charset="0"/>
                <a:ea typeface="Halyard Display Book" pitchFamily="2" charset="0"/>
              </a:defRPr>
            </a:lvl1pPr>
            <a:lvl2pPr marL="324018" indent="0">
              <a:buNone/>
              <a:defRPr sz="1984"/>
            </a:lvl2pPr>
            <a:lvl3pPr marL="648035" indent="0">
              <a:buNone/>
              <a:defRPr sz="1701"/>
            </a:lvl3pPr>
            <a:lvl4pPr marL="972053" indent="0">
              <a:buNone/>
              <a:defRPr sz="1417"/>
            </a:lvl4pPr>
            <a:lvl5pPr marL="1296071" indent="0">
              <a:buNone/>
              <a:defRPr sz="1417"/>
            </a:lvl5pPr>
            <a:lvl6pPr marL="1620088" indent="0">
              <a:buNone/>
              <a:defRPr sz="1417"/>
            </a:lvl6pPr>
            <a:lvl7pPr marL="1944106" indent="0">
              <a:buNone/>
              <a:defRPr sz="1417"/>
            </a:lvl7pPr>
            <a:lvl8pPr marL="2268123" indent="0">
              <a:buNone/>
              <a:defRPr sz="1417"/>
            </a:lvl8pPr>
            <a:lvl9pPr marL="2592141" indent="0">
              <a:buNone/>
              <a:defRPr sz="1417"/>
            </a:lvl9pPr>
          </a:lstStyle>
          <a:p>
            <a:r>
              <a:rPr lang="fr-FR" dirty="0"/>
              <a:t>YOUR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39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2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615545"/>
            <a:ext cx="9314796" cy="269557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336618"/>
            <a:ext cx="9314796" cy="1417538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64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725046"/>
            <a:ext cx="4589899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725046"/>
            <a:ext cx="4589899" cy="41116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26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45010"/>
            <a:ext cx="9314796" cy="12525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588543"/>
            <a:ext cx="4568806" cy="77852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367064"/>
            <a:ext cx="4568806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588543"/>
            <a:ext cx="4591306" cy="778521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367064"/>
            <a:ext cx="4591306" cy="3481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2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5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2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32012"/>
            <a:ext cx="3483204" cy="1512041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933026"/>
            <a:ext cx="5467380" cy="4605124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944052"/>
            <a:ext cx="3483204" cy="360159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775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32012"/>
            <a:ext cx="3483204" cy="1512041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933026"/>
            <a:ext cx="5467380" cy="4605124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944052"/>
            <a:ext cx="3483204" cy="3601598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1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45010"/>
            <a:ext cx="9314796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725046"/>
            <a:ext cx="9314796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006163"/>
            <a:ext cx="242994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6EE61-3E74-41BF-AF3D-8707A7DBFAA8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006163"/>
            <a:ext cx="364492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006163"/>
            <a:ext cx="2429947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8128C-D1E7-42CD-A49B-4E245399C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723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70" r:id="rId12"/>
    <p:sldLayoutId id="2147483771" r:id="rId13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FF699A-9EA4-FFEA-E52B-3614FE4462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0CF5F6-4435-5CA3-5B14-5FABE337A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C5C9362-2C65-8844-B268-082835037D3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1ACF8A7-B4C1-AED6-204E-6608A9D174E4}"/>
              </a:ext>
            </a:extLst>
          </p:cNvPr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446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A5A5BDF7B1434E8887F7977ADDA1FA" ma:contentTypeVersion="16" ma:contentTypeDescription="Crée un document." ma:contentTypeScope="" ma:versionID="d957460da8a15ce3249c12c7d5c7b07b">
  <xsd:schema xmlns:xsd="http://www.w3.org/2001/XMLSchema" xmlns:xs="http://www.w3.org/2001/XMLSchema" xmlns:p="http://schemas.microsoft.com/office/2006/metadata/properties" xmlns:ns2="a5302dfb-2e6d-48e0-83ad-ead7c82dad8e" xmlns:ns3="8ed7dc1e-f110-4813-a2f2-83d1417eb90d" targetNamespace="http://schemas.microsoft.com/office/2006/metadata/properties" ma:root="true" ma:fieldsID="0a275efb94b4949da6dabf30006f62ec" ns2:_="" ns3:_="">
    <xsd:import namespace="a5302dfb-2e6d-48e0-83ad-ead7c82dad8e"/>
    <xsd:import namespace="8ed7dc1e-f110-4813-a2f2-83d1417eb9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Link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302dfb-2e6d-48e0-83ad-ead7c82dad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e0a8983a-c8a5-488e-81f7-3dcdbad52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ink" ma:index="22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d7dc1e-f110-4813-a2f2-83d1417eb90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9147a9f6-214d-4fb8-9e35-4af5cc96400a}" ma:internalName="TaxCatchAll" ma:showField="CatchAllData" ma:web="8ed7dc1e-f110-4813-a2f2-83d1417eb9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302dfb-2e6d-48e0-83ad-ead7c82dad8e">
      <Terms xmlns="http://schemas.microsoft.com/office/infopath/2007/PartnerControls"/>
    </lcf76f155ced4ddcb4097134ff3c332f>
    <TaxCatchAll xmlns="8ed7dc1e-f110-4813-a2f2-83d1417eb90d" xsi:nil="true"/>
    <Link xmlns="a5302dfb-2e6d-48e0-83ad-ead7c82dad8e">
      <Url xsi:nil="true"/>
      <Description xsi:nil="true"/>
    </Link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1C9DE0-2CAC-4889-8C96-C4DEE2880F70}"/>
</file>

<file path=customXml/itemProps2.xml><?xml version="1.0" encoding="utf-8"?>
<ds:datastoreItem xmlns:ds="http://schemas.openxmlformats.org/officeDocument/2006/customXml" ds:itemID="{3369DC5C-449D-4E16-9831-127089A87A6C}">
  <ds:schemaRefs>
    <ds:schemaRef ds:uri="http://schemas.microsoft.com/office/2006/metadata/properties"/>
    <ds:schemaRef ds:uri="http://schemas.microsoft.com/office/infopath/2007/PartnerControls"/>
    <ds:schemaRef ds:uri="a5302dfb-2e6d-48e0-83ad-ead7c82dad8e"/>
    <ds:schemaRef ds:uri="8ed7dc1e-f110-4813-a2f2-83d1417eb90d"/>
  </ds:schemaRefs>
</ds:datastoreItem>
</file>

<file path=customXml/itemProps3.xml><?xml version="1.0" encoding="utf-8"?>
<ds:datastoreItem xmlns:ds="http://schemas.openxmlformats.org/officeDocument/2006/customXml" ds:itemID="{DE057622-88B0-4668-924A-5B11809CEA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114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Halyard Display Book</vt:lpstr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 HSU</dc:creator>
  <cp:lastModifiedBy>Alex HSU</cp:lastModifiedBy>
  <cp:revision>19</cp:revision>
  <dcterms:created xsi:type="dcterms:W3CDTF">2025-02-04T15:06:38Z</dcterms:created>
  <dcterms:modified xsi:type="dcterms:W3CDTF">2025-02-10T15:40:58Z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0x0101006DA5A5BDF7B1434E8887F7977ADDA1FA</vt:lpwstr>
  </property>
  <property fmtid="{D5CDD505-2E9C-101B-9397-08002B2CF9AE}" pid="3" name="MediaServiceImageTags">
    <vt:lpwstr/>
  </property>
</Properties>
</file>