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4"/>
  </p:sldMasterIdLst>
  <p:notesMasterIdLst>
    <p:notesMasterId r:id="rId6"/>
  </p:notesMasterIdLst>
  <p:sldIdLst>
    <p:sldId id="258" r:id="rId5"/>
  </p:sldIdLst>
  <p:sldSz cx="107997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352"/>
    <a:srgbClr val="8F9010"/>
    <a:srgbClr val="C1B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9" autoAdjust="0"/>
    <p:restoredTop sz="94641" autoAdjust="0"/>
  </p:normalViewPr>
  <p:slideViewPr>
    <p:cSldViewPr snapToGrid="0">
      <p:cViewPr varScale="1">
        <p:scale>
          <a:sx n="70" d="100"/>
          <a:sy n="70" d="100"/>
        </p:scale>
        <p:origin x="684" y="60"/>
      </p:cViewPr>
      <p:guideLst/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HSU" userId="f6075b1c-c628-49b9-a76b-fcada3976b9b" providerId="ADAL" clId="{18E42216-612E-4188-8EB1-58E09E835FDE}"/>
    <pc:docChg chg="custSel delSld modSld">
      <pc:chgData name="Alex HSU" userId="f6075b1c-c628-49b9-a76b-fcada3976b9b" providerId="ADAL" clId="{18E42216-612E-4188-8EB1-58E09E835FDE}" dt="2025-02-10T15:43:19.778" v="2" actId="700"/>
      <pc:docMkLst>
        <pc:docMk/>
      </pc:docMkLst>
      <pc:sldChg chg="addSp delSp modSp mod modClrScheme chgLayout">
        <pc:chgData name="Alex HSU" userId="f6075b1c-c628-49b9-a76b-fcada3976b9b" providerId="ADAL" clId="{18E42216-612E-4188-8EB1-58E09E835FDE}" dt="2025-02-10T15:43:19.778" v="2" actId="700"/>
        <pc:sldMkLst>
          <pc:docMk/>
          <pc:sldMk cId="201774999" sldId="258"/>
        </pc:sldMkLst>
        <pc:spChg chg="del mod ord">
          <ac:chgData name="Alex HSU" userId="f6075b1c-c628-49b9-a76b-fcada3976b9b" providerId="ADAL" clId="{18E42216-612E-4188-8EB1-58E09E835FDE}" dt="2025-02-10T15:42:38.640" v="1" actId="700"/>
          <ac:spMkLst>
            <pc:docMk/>
            <pc:sldMk cId="201774999" sldId="258"/>
            <ac:spMk id="2" creationId="{E93BE878-FD25-CDAF-6AEC-5F4AFD156CE8}"/>
          </ac:spMkLst>
        </pc:spChg>
        <pc:spChg chg="add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2" creationId="{EBE72EF8-E126-57F1-BCEA-7BF5415EA1F6}"/>
          </ac:spMkLst>
        </pc:spChg>
        <pc:spChg chg="add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3" creationId="{315A56D3-6FD0-BAAB-7FF5-B649BC084301}"/>
          </ac:spMkLst>
        </pc:spChg>
        <pc:spChg chg="del mod ord">
          <ac:chgData name="Alex HSU" userId="f6075b1c-c628-49b9-a76b-fcada3976b9b" providerId="ADAL" clId="{18E42216-612E-4188-8EB1-58E09E835FDE}" dt="2025-02-10T15:42:38.640" v="1" actId="700"/>
          <ac:spMkLst>
            <pc:docMk/>
            <pc:sldMk cId="201774999" sldId="258"/>
            <ac:spMk id="3" creationId="{F18B99DB-C550-2280-E589-922CFB2BB8DD}"/>
          </ac:spMkLst>
        </pc:spChg>
        <pc:spChg chg="add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4" creationId="{5A12360A-D81F-2A02-5C4A-B21E57782569}"/>
          </ac:spMkLst>
        </pc:spChg>
        <pc:spChg chg="del mod ord">
          <ac:chgData name="Alex HSU" userId="f6075b1c-c628-49b9-a76b-fcada3976b9b" providerId="ADAL" clId="{18E42216-612E-4188-8EB1-58E09E835FDE}" dt="2025-02-10T15:42:38.640" v="1" actId="700"/>
          <ac:spMkLst>
            <pc:docMk/>
            <pc:sldMk cId="201774999" sldId="258"/>
            <ac:spMk id="4" creationId="{CD4F9FAF-DCF1-B3E8-1611-80E31685EC5E}"/>
          </ac:spMkLst>
        </pc:spChg>
        <pc:spChg chg="add del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5" creationId="{F5D17A3C-6A75-54A3-298D-A9749B8927F3}"/>
          </ac:spMkLst>
        </pc:spChg>
        <pc:spChg chg="add del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6" creationId="{8308039F-0C18-A1EF-B10B-0B47A0C4458E}"/>
          </ac:spMkLst>
        </pc:spChg>
        <pc:spChg chg="add del mod ord">
          <ac:chgData name="Alex HSU" userId="f6075b1c-c628-49b9-a76b-fcada3976b9b" providerId="ADAL" clId="{18E42216-612E-4188-8EB1-58E09E835FDE}" dt="2025-02-10T15:43:19.778" v="2" actId="700"/>
          <ac:spMkLst>
            <pc:docMk/>
            <pc:sldMk cId="201774999" sldId="258"/>
            <ac:spMk id="7" creationId="{F4E21979-2A6C-9B0B-A434-DC3F66051894}"/>
          </ac:spMkLst>
        </pc:spChg>
      </pc:sldChg>
      <pc:sldChg chg="del">
        <pc:chgData name="Alex HSU" userId="f6075b1c-c628-49b9-a76b-fcada3976b9b" providerId="ADAL" clId="{18E42216-612E-4188-8EB1-58E09E835FDE}" dt="2025-02-10T15:40:48.052" v="0" actId="47"/>
        <pc:sldMkLst>
          <pc:docMk/>
          <pc:sldMk cId="47444649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E96C1-1F63-4A63-AADC-67D9C89E4B2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9BC9-77D5-411A-92A6-4218E4F1A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1060529"/>
            <a:ext cx="8099822" cy="2256061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403592"/>
            <a:ext cx="8099822" cy="156454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45009"/>
            <a:ext cx="2328699" cy="5491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45009"/>
            <a:ext cx="6851100" cy="54916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C420F69-D8E2-D70B-0AA0-BDDF9586B31B}"/>
              </a:ext>
            </a:extLst>
          </p:cNvPr>
          <p:cNvSpPr/>
          <p:nvPr userDrawn="1"/>
        </p:nvSpPr>
        <p:spPr>
          <a:xfrm>
            <a:off x="-1" y="-1"/>
            <a:ext cx="6453847" cy="6480176"/>
          </a:xfrm>
          <a:prstGeom prst="rect">
            <a:avLst/>
          </a:prstGeom>
          <a:solidFill>
            <a:srgbClr val="C1BF1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114" y="2078862"/>
            <a:ext cx="5752744" cy="265518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</a:lstStyle>
          <a:p>
            <a:r>
              <a:rPr lang="fr-FR" dirty="0"/>
              <a:t>YOUR 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453846" y="-1"/>
            <a:ext cx="4345916" cy="6480175"/>
          </a:xfrm>
        </p:spPr>
        <p:txBody>
          <a:bodyPr tIns="2304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CLICK ON THE ICON TO ADD A PHOTO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2958E5-39ED-F582-DF14-09D9891B1C7F}"/>
              </a:ext>
            </a:extLst>
          </p:cNvPr>
          <p:cNvSpPr txBox="1"/>
          <p:nvPr userDrawn="1"/>
        </p:nvSpPr>
        <p:spPr>
          <a:xfrm>
            <a:off x="303569" y="249563"/>
            <a:ext cx="45471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0" i="0" dirty="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rPr>
              <a:t>EXHIBITIONS CAN…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141A114-3CBF-3394-4E3F-041084EB1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5" y="5185458"/>
            <a:ext cx="3473333" cy="964129"/>
          </a:xfrm>
          <a:prstGeom prst="rect">
            <a:avLst/>
          </a:prstGeom>
        </p:spPr>
      </p:pic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135AEFE-79C7-B9EB-0495-8271D1EA2D8E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04784" y="5185458"/>
            <a:ext cx="1995074" cy="964128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YOUR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3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C420F69-D8E2-D70B-0AA0-BDDF9586B31B}"/>
              </a:ext>
            </a:extLst>
          </p:cNvPr>
          <p:cNvSpPr/>
          <p:nvPr userDrawn="1"/>
        </p:nvSpPr>
        <p:spPr>
          <a:xfrm>
            <a:off x="-1" y="-1"/>
            <a:ext cx="6453847" cy="6480176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114" y="2078862"/>
            <a:ext cx="5752744" cy="265518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</a:lstStyle>
          <a:p>
            <a:r>
              <a:rPr lang="fr-FR" dirty="0"/>
              <a:t>YOUR 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453846" y="-1"/>
            <a:ext cx="4345916" cy="6480175"/>
          </a:xfrm>
        </p:spPr>
        <p:txBody>
          <a:bodyPr tIns="2304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CLICK ON THE ICON TO ADD A PHOTO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2958E5-39ED-F582-DF14-09D9891B1C7F}"/>
              </a:ext>
            </a:extLst>
          </p:cNvPr>
          <p:cNvSpPr txBox="1"/>
          <p:nvPr userDrawn="1"/>
        </p:nvSpPr>
        <p:spPr>
          <a:xfrm>
            <a:off x="303569" y="249563"/>
            <a:ext cx="45471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0" i="0" dirty="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rPr>
              <a:t>EXHIBITIONS CAN…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141A114-3CBF-3394-4E3F-041084EB1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5" y="5185458"/>
            <a:ext cx="3473333" cy="964129"/>
          </a:xfrm>
          <a:prstGeom prst="rect">
            <a:avLst/>
          </a:prstGeom>
        </p:spPr>
      </p:pic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135AEFE-79C7-B9EB-0495-8271D1EA2D8E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04784" y="5185458"/>
            <a:ext cx="1995074" cy="964128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YOUR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9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615545"/>
            <a:ext cx="9314796" cy="269557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336618"/>
            <a:ext cx="9314796" cy="1417538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725046"/>
            <a:ext cx="4589899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725046"/>
            <a:ext cx="4589899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45010"/>
            <a:ext cx="9314796" cy="1252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588543"/>
            <a:ext cx="45688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367064"/>
            <a:ext cx="456880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588543"/>
            <a:ext cx="45913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367064"/>
            <a:ext cx="459130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2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5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2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933026"/>
            <a:ext cx="5467380" cy="4605124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7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933026"/>
            <a:ext cx="5467380" cy="4605124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1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45010"/>
            <a:ext cx="9314796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725046"/>
            <a:ext cx="9314796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006163"/>
            <a:ext cx="364492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2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70" r:id="rId12"/>
    <p:sldLayoutId id="2147483771" r:id="rId13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72EF8-E126-57F1-BCEA-7BF5415EA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5A56D3-6FD0-BAAB-7FF5-B649BC08430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A12360A-D81F-2A02-5C4A-B21E57782569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177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302dfb-2e6d-48e0-83ad-ead7c82dad8e">
      <Terms xmlns="http://schemas.microsoft.com/office/infopath/2007/PartnerControls"/>
    </lcf76f155ced4ddcb4097134ff3c332f>
    <TaxCatchAll xmlns="8ed7dc1e-f110-4813-a2f2-83d1417eb90d" xsi:nil="true"/>
    <Link xmlns="a5302dfb-2e6d-48e0-83ad-ead7c82dad8e">
      <Url xsi:nil="true"/>
      <Description xsi:nil="true"/>
    </Link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5A5BDF7B1434E8887F7977ADDA1FA" ma:contentTypeVersion="16" ma:contentTypeDescription="Create a new document." ma:contentTypeScope="" ma:versionID="c08debc7f0dd69856ecda56cf8bd5d33">
  <xsd:schema xmlns:xsd="http://www.w3.org/2001/XMLSchema" xmlns:xs="http://www.w3.org/2001/XMLSchema" xmlns:p="http://schemas.microsoft.com/office/2006/metadata/properties" xmlns:ns2="a5302dfb-2e6d-48e0-83ad-ead7c82dad8e" xmlns:ns3="8ed7dc1e-f110-4813-a2f2-83d1417eb90d" targetNamespace="http://schemas.microsoft.com/office/2006/metadata/properties" ma:root="true" ma:fieldsID="5d388dda507f271742438c316df7e536" ns2:_="" ns3:_="">
    <xsd:import namespace="a5302dfb-2e6d-48e0-83ad-ead7c82dad8e"/>
    <xsd:import namespace="8ed7dc1e-f110-4813-a2f2-83d1417eb9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Link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02dfb-2e6d-48e0-83ad-ead7c82dad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e0a8983a-c8a5-488e-81f7-3dcdbad52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2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7dc1e-f110-4813-a2f2-83d1417eb90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47a9f6-214d-4fb8-9e35-4af5cc96400a}" ma:internalName="TaxCatchAll" ma:showField="CatchAllData" ma:web="8ed7dc1e-f110-4813-a2f2-83d1417eb9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69DC5C-449D-4E16-9831-127089A87A6C}">
  <ds:schemaRefs>
    <ds:schemaRef ds:uri="8ed7dc1e-f110-4813-a2f2-83d1417eb90d"/>
    <ds:schemaRef ds:uri="a5302dfb-2e6d-48e0-83ad-ead7c82dad8e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E057622-88B0-4668-924A-5B11809CEA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D72E28-8413-4900-A97F-C6E0AA4746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302dfb-2e6d-48e0-83ad-ead7c82dad8e"/>
    <ds:schemaRef ds:uri="8ed7dc1e-f110-4813-a2f2-83d1417eb9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Halyard Display Book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HSU</dc:creator>
  <cp:lastModifiedBy>Alex HSU</cp:lastModifiedBy>
  <cp:revision>19</cp:revision>
  <dcterms:created xsi:type="dcterms:W3CDTF">2025-02-04T15:06:38Z</dcterms:created>
  <dcterms:modified xsi:type="dcterms:W3CDTF">2025-02-10T15:43:20Z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0x0101006DA5A5BDF7B1434E8887F7977ADDA1FA</vt:lpwstr>
  </property>
  <property fmtid="{D5CDD505-2E9C-101B-9397-08002B2CF9AE}" pid="3" name="MediaServiceImageTags">
    <vt:lpwstr/>
  </property>
</Properties>
</file>